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5C76C9A-7C46-4D3A-A5EE-CDC780F984EE}" type="datetimeFigureOut">
              <a:rPr lang="pl-PL" smtClean="0"/>
              <a:t>2015-05-19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50D72C2-9E4D-4436-AC81-F30EC4AF7547}" type="slidenum">
              <a:rPr lang="pl-PL" smtClean="0"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4400" dirty="0" smtClean="0"/>
              <a:t>Zielona </a:t>
            </a:r>
            <a:r>
              <a:rPr lang="pl-PL" sz="4400" dirty="0" smtClean="0"/>
              <a:t>Szkoła</a:t>
            </a:r>
            <a:br>
              <a:rPr lang="pl-PL" sz="4400" dirty="0" smtClean="0"/>
            </a:br>
            <a:r>
              <a:rPr lang="pl-PL" sz="4400" dirty="0" smtClean="0"/>
              <a:t>w </a:t>
            </a:r>
            <a:r>
              <a:rPr lang="pl-PL" sz="4400" dirty="0" smtClean="0"/>
              <a:t>Trójmieście</a:t>
            </a:r>
            <a:endParaRPr lang="pl-PL" sz="4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2400" dirty="0" smtClean="0"/>
              <a:t>04-08.05</a:t>
            </a:r>
            <a:r>
              <a:rPr lang="pl-PL" dirty="0" smtClean="0"/>
              <a:t> 2015r</a:t>
            </a:r>
            <a:endParaRPr lang="pl-PL" dirty="0"/>
          </a:p>
        </p:txBody>
      </p:sp>
      <p:pic>
        <p:nvPicPr>
          <p:cNvPr id="1026" name="Picture 2" descr="C:\Users\Admin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08836"/>
            <a:ext cx="2619375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0699"/>
            <a:ext cx="2762250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4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18888" y="3429000"/>
            <a:ext cx="7125112" cy="4051437"/>
          </a:xfrm>
        </p:spPr>
        <p:txBody>
          <a:bodyPr>
            <a:normAutofit/>
          </a:bodyPr>
          <a:lstStyle/>
          <a:p>
            <a:endParaRPr lang="pl-PL" sz="2400" dirty="0"/>
          </a:p>
          <a:p>
            <a:pPr marL="0" indent="0">
              <a:buNone/>
            </a:pPr>
            <a:r>
              <a:rPr lang="pl-PL" sz="2400" dirty="0"/>
              <a:t>W Gdyni </a:t>
            </a:r>
            <a:r>
              <a:rPr lang="pl-PL" sz="2400" dirty="0" smtClean="0"/>
              <a:t>spacerowaliśmy </a:t>
            </a:r>
            <a:r>
              <a:rPr lang="pl-PL" sz="2400" dirty="0"/>
              <a:t>po molo, </a:t>
            </a:r>
            <a:r>
              <a:rPr lang="pl-PL" sz="2400" dirty="0" smtClean="0"/>
              <a:t>obejrzeliśmy cumujące </a:t>
            </a:r>
            <a:r>
              <a:rPr lang="pl-PL" sz="2400" dirty="0"/>
              <a:t>statki: </a:t>
            </a:r>
            <a:r>
              <a:rPr lang="pl-PL" sz="2400" dirty="0" smtClean="0"/>
              <a:t>białą fregatę  </a:t>
            </a:r>
            <a:r>
              <a:rPr lang="pl-PL" sz="2400" dirty="0"/>
              <a:t>"Dar Pomorza" i </a:t>
            </a:r>
            <a:r>
              <a:rPr lang="pl-PL" sz="2400" dirty="0" smtClean="0"/>
              <a:t>okręt </a:t>
            </a:r>
            <a:r>
              <a:rPr lang="pl-PL" sz="2400" dirty="0"/>
              <a:t>wojenny "</a:t>
            </a:r>
            <a:r>
              <a:rPr lang="pl-PL" sz="2400" dirty="0" smtClean="0"/>
              <a:t>Błyskawica</a:t>
            </a:r>
            <a:r>
              <a:rPr lang="pl-PL" sz="2400" dirty="0"/>
              <a:t>".</a:t>
            </a:r>
          </a:p>
        </p:txBody>
      </p:sp>
      <p:pic>
        <p:nvPicPr>
          <p:cNvPr id="8194" name="Picture 2" descr="C:\Users\Admin\Desktop\GDANSK\DSCF98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Admin\Desktop\GDANSK\DSCF98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4860032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4817569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636912"/>
            <a:ext cx="712511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Udaliśmy </a:t>
            </a:r>
            <a:r>
              <a:rPr lang="pl-PL" sz="2400" dirty="0" smtClean="0"/>
              <a:t>się </a:t>
            </a:r>
            <a:r>
              <a:rPr lang="pl-PL" sz="2400" dirty="0" smtClean="0"/>
              <a:t>także </a:t>
            </a:r>
            <a:r>
              <a:rPr lang="pl-PL" sz="2400" dirty="0"/>
              <a:t>na Westerplatte, gdzie uczniowie </a:t>
            </a:r>
            <a:r>
              <a:rPr lang="pl-PL" sz="2400" dirty="0" smtClean="0"/>
              <a:t>spacerując </a:t>
            </a:r>
            <a:r>
              <a:rPr lang="pl-PL" sz="2400" dirty="0" smtClean="0"/>
              <a:t>trasą edukacyjną </a:t>
            </a:r>
            <a:r>
              <a:rPr lang="pl-PL" sz="2400" dirty="0"/>
              <a:t>wczuli </a:t>
            </a:r>
            <a:r>
              <a:rPr lang="pl-PL" sz="2400" dirty="0" smtClean="0"/>
              <a:t>się </a:t>
            </a:r>
            <a:r>
              <a:rPr lang="pl-PL" sz="2400" dirty="0"/>
              <a:t>w </a:t>
            </a:r>
            <a:r>
              <a:rPr lang="pl-PL" sz="2400" dirty="0" smtClean="0"/>
              <a:t>historię tragicznych </a:t>
            </a:r>
            <a:r>
              <a:rPr lang="pl-PL" sz="2400" dirty="0" smtClean="0"/>
              <a:t>wrześniowych </a:t>
            </a:r>
            <a:r>
              <a:rPr lang="pl-PL" sz="2400" dirty="0" smtClean="0"/>
              <a:t>dni w 1939r.</a:t>
            </a:r>
            <a:endParaRPr lang="pl-PL" sz="2400" dirty="0"/>
          </a:p>
        </p:txBody>
      </p:sp>
      <p:pic>
        <p:nvPicPr>
          <p:cNvPr id="9218" name="Picture 2" descr="C:\Users\Admin\Desktop\GDANSK\DSCF98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2"/>
          <a:stretch/>
        </p:blipFill>
        <p:spPr bwMode="auto">
          <a:xfrm>
            <a:off x="1619672" y="260648"/>
            <a:ext cx="5449988" cy="33843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483301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\Desktop\GDANSK\DSCF9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6" y="3068960"/>
            <a:ext cx="5052053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C:\Users\Admin\Desktop\GDANSK\DSCF9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 descr="C:\Users\Admin\Desktop\GDANSK\DSCF9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 descr="C:\Users\Admin\Desktop\GDANSK\DSCF98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0" y="0"/>
            <a:ext cx="4379979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52467983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624" y="3356992"/>
            <a:ext cx="712511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Niezwykłą atrakcją był </a:t>
            </a:r>
            <a:r>
              <a:rPr lang="pl-PL" sz="2400" dirty="0"/>
              <a:t>stadion PGE Arena. Tutaj oprowadzano nas tam, gdzie podczas meczu nie </a:t>
            </a:r>
            <a:r>
              <a:rPr lang="pl-PL" sz="2400" dirty="0" smtClean="0"/>
              <a:t>mielibyśmy </a:t>
            </a:r>
            <a:r>
              <a:rPr lang="pl-PL" sz="2400" dirty="0"/>
              <a:t>szansy </a:t>
            </a:r>
            <a:r>
              <a:rPr lang="pl-PL" sz="2400" dirty="0" smtClean="0"/>
              <a:t>wejścia</a:t>
            </a:r>
            <a:r>
              <a:rPr lang="pl-PL" sz="2400" dirty="0"/>
              <a:t>. </a:t>
            </a:r>
            <a:r>
              <a:rPr lang="pl-PL" sz="2400" dirty="0" smtClean="0"/>
              <a:t>Byliśmy </a:t>
            </a:r>
            <a:r>
              <a:rPr lang="pl-PL" sz="2400" dirty="0"/>
              <a:t>w szatni </a:t>
            </a:r>
            <a:r>
              <a:rPr lang="pl-PL" sz="2400" dirty="0" smtClean="0"/>
              <a:t>piłkarzy</a:t>
            </a:r>
            <a:r>
              <a:rPr lang="pl-PL" sz="2400" dirty="0"/>
              <a:t>, </a:t>
            </a:r>
            <a:r>
              <a:rPr lang="pl-PL" sz="2400" dirty="0" smtClean="0"/>
              <a:t>siedzieliśmy </a:t>
            </a:r>
            <a:r>
              <a:rPr lang="pl-PL" sz="2400" dirty="0"/>
              <a:t>w </a:t>
            </a:r>
            <a:r>
              <a:rPr lang="pl-PL" sz="2400" dirty="0" smtClean="0"/>
              <a:t>loży</a:t>
            </a:r>
            <a:r>
              <a:rPr lang="pl-PL" sz="2400" dirty="0"/>
              <a:t>, </a:t>
            </a:r>
            <a:r>
              <a:rPr lang="pl-PL" sz="2400" dirty="0" smtClean="0"/>
              <a:t>obejrzeliśmy </a:t>
            </a:r>
            <a:r>
              <a:rPr lang="pl-PL" sz="2400" dirty="0"/>
              <a:t>trofea Lechii </a:t>
            </a:r>
            <a:r>
              <a:rPr lang="pl-PL" sz="2400" dirty="0" smtClean="0"/>
              <a:t>Gdańsk</a:t>
            </a:r>
            <a:r>
              <a:rPr lang="pl-PL" sz="2400" dirty="0"/>
              <a:t>.</a:t>
            </a:r>
          </a:p>
        </p:txBody>
      </p:sp>
      <p:pic>
        <p:nvPicPr>
          <p:cNvPr id="11266" name="Picture 2" descr="C:\Users\Admin\Desktop\GDANSK\DSCF9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33" y="188640"/>
            <a:ext cx="5148064" cy="38610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96723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GDANSK\DSCF9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5796136" cy="4347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291" name="Picture 3" descr="C:\Users\Admin\Desktop\GDANSK\DSCF99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1"/>
          <a:stretch/>
        </p:blipFill>
        <p:spPr bwMode="auto">
          <a:xfrm>
            <a:off x="0" y="3427190"/>
            <a:ext cx="5292080" cy="343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2" name="Picture 4" descr="C:\Users\Admin\Desktop\GDANSK\DSCF99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77072"/>
            <a:ext cx="3851919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5" descr="C:\Users\Admin\Desktop\GDANSK\DSCF99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r="3840"/>
          <a:stretch/>
        </p:blipFill>
        <p:spPr bwMode="auto">
          <a:xfrm>
            <a:off x="0" y="0"/>
            <a:ext cx="3946025" cy="3427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02246614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31640" y="-387424"/>
            <a:ext cx="712511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Zaliczyliśmy także Katedrę </a:t>
            </a:r>
            <a:r>
              <a:rPr lang="pl-PL" sz="2400" dirty="0" smtClean="0"/>
              <a:t>Oliwską, </a:t>
            </a:r>
            <a:r>
              <a:rPr lang="pl-PL" sz="2400" dirty="0"/>
              <a:t>gdzie </a:t>
            </a:r>
            <a:r>
              <a:rPr lang="pl-PL" sz="2400" dirty="0" smtClean="0"/>
              <a:t>wysłuchaliśmy </a:t>
            </a:r>
            <a:r>
              <a:rPr lang="pl-PL" sz="2400" dirty="0"/>
              <a:t>brzmienia organów. </a:t>
            </a:r>
            <a:r>
              <a:rPr lang="pl-PL" sz="2400" dirty="0" smtClean="0"/>
              <a:t>Spacerowaliśmy pośród </a:t>
            </a:r>
            <a:r>
              <a:rPr lang="pl-PL" sz="2400" dirty="0"/>
              <a:t>ogrodów w stylu francuskim i angielskim, gdzie </a:t>
            </a:r>
            <a:r>
              <a:rPr lang="pl-PL" sz="2400" dirty="0" smtClean="0"/>
              <a:t>podziwialiśmy pięknie przystrzyżone </a:t>
            </a:r>
            <a:r>
              <a:rPr lang="pl-PL" sz="2400" dirty="0" smtClean="0"/>
              <a:t>żywopłoty.</a:t>
            </a:r>
            <a:endParaRPr lang="pl-PL" sz="2400" dirty="0"/>
          </a:p>
        </p:txBody>
      </p:sp>
      <p:pic>
        <p:nvPicPr>
          <p:cNvPr id="13314" name="Picture 2" descr="C:\Users\Admin\Desktop\GDANSK\DSCF9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35738"/>
            <a:ext cx="5436096" cy="40770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75038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Admin\Desktop\GDANSK\DSCF99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73" r="8552" b="-173"/>
          <a:stretch/>
        </p:blipFill>
        <p:spPr bwMode="auto">
          <a:xfrm>
            <a:off x="5158114" y="0"/>
            <a:ext cx="4012348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0" name="Picture 4" descr="C:\Users\Admin\Desktop\GDANSK\DSCF9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860032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3" descr="C:\Users\Admin\Desktop\GDANSK\DSCF99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37012"/>
            <a:ext cx="4427984" cy="332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8" name="Picture 2" descr="C:\Users\Admin\Desktop\GDANSK\DSCF99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112" cy="4185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72055601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268760"/>
            <a:ext cx="712511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 Sopocie </a:t>
            </a:r>
            <a:r>
              <a:rPr lang="pl-PL" sz="2400" dirty="0" smtClean="0"/>
              <a:t>spacerowaliśmy </a:t>
            </a:r>
            <a:r>
              <a:rPr lang="pl-PL" sz="2400" dirty="0"/>
              <a:t>po deptaku Monte Cassino </a:t>
            </a:r>
            <a:r>
              <a:rPr lang="pl-PL" sz="2400" dirty="0" smtClean="0"/>
              <a:t>podziwiając </a:t>
            </a:r>
            <a:r>
              <a:rPr lang="pl-PL" sz="2400" dirty="0"/>
              <a:t>"krzywy dom", a </a:t>
            </a:r>
            <a:r>
              <a:rPr lang="pl-PL" sz="2400" dirty="0" smtClean="0"/>
              <a:t>także zrobiliśmy </a:t>
            </a:r>
            <a:r>
              <a:rPr lang="pl-PL" sz="2400" dirty="0"/>
              <a:t>wiele </a:t>
            </a:r>
            <a:r>
              <a:rPr lang="pl-PL" sz="2400" dirty="0" smtClean="0"/>
              <a:t>zdjęć </a:t>
            </a:r>
            <a:r>
              <a:rPr lang="pl-PL" sz="2400" dirty="0"/>
              <a:t>na </a:t>
            </a:r>
            <a:r>
              <a:rPr lang="pl-PL" sz="2400" dirty="0" smtClean="0"/>
              <a:t>najdłuższym </a:t>
            </a:r>
            <a:r>
              <a:rPr lang="pl-PL" sz="2400" dirty="0"/>
              <a:t>molo w Europie. </a:t>
            </a:r>
          </a:p>
        </p:txBody>
      </p:sp>
    </p:spTree>
    <p:extLst>
      <p:ext uri="{BB962C8B-B14F-4D97-AF65-F5344CB8AC3E}">
        <p14:creationId xmlns:p14="http://schemas.microsoft.com/office/powerpoint/2010/main" val="4169000468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806563"/>
            <a:ext cx="7125112" cy="405143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Każdego </a:t>
            </a:r>
            <a:r>
              <a:rPr lang="pl-PL" dirty="0"/>
              <a:t>dnia </a:t>
            </a:r>
            <a:r>
              <a:rPr lang="pl-PL" dirty="0" smtClean="0"/>
              <a:t>późnym popołudniem </a:t>
            </a:r>
            <a:r>
              <a:rPr lang="pl-PL" dirty="0"/>
              <a:t>w miejscu zamieszkania - schronisku na Kartuskiej </a:t>
            </a:r>
            <a:r>
              <a:rPr lang="pl-PL" dirty="0" smtClean="0"/>
              <a:t>uczestniczyliśmy </a:t>
            </a:r>
            <a:r>
              <a:rPr lang="pl-PL" dirty="0"/>
              <a:t>w </a:t>
            </a:r>
            <a:r>
              <a:rPr lang="pl-PL" dirty="0" smtClean="0"/>
              <a:t>zajęciach </a:t>
            </a:r>
            <a:r>
              <a:rPr lang="pl-PL" dirty="0"/>
              <a:t>edukacyjnych z przyrody, historii i </a:t>
            </a:r>
            <a:r>
              <a:rPr lang="pl-PL" dirty="0" smtClean="0"/>
              <a:t>językowych. </a:t>
            </a:r>
            <a:r>
              <a:rPr lang="pl-PL" dirty="0"/>
              <a:t>Dzieci nie tylko </a:t>
            </a:r>
            <a:r>
              <a:rPr lang="pl-PL" dirty="0" smtClean="0"/>
              <a:t>zdobywały wiadomości objęte </a:t>
            </a:r>
            <a:r>
              <a:rPr lang="pl-PL" dirty="0"/>
              <a:t>programem nauczania ale </a:t>
            </a:r>
            <a:r>
              <a:rPr lang="pl-PL" dirty="0" smtClean="0"/>
              <a:t>również miały </a:t>
            </a:r>
            <a:r>
              <a:rPr lang="pl-PL" dirty="0"/>
              <a:t>czas na relaks. </a:t>
            </a:r>
            <a:r>
              <a:rPr lang="pl-PL" dirty="0" smtClean="0"/>
              <a:t>Grały </a:t>
            </a:r>
            <a:r>
              <a:rPr lang="pl-PL" dirty="0"/>
              <a:t>w </a:t>
            </a:r>
            <a:r>
              <a:rPr lang="pl-PL" dirty="0" smtClean="0"/>
              <a:t>piłk</a:t>
            </a:r>
            <a:r>
              <a:rPr lang="pl-PL" dirty="0"/>
              <a:t>ę</a:t>
            </a:r>
            <a:r>
              <a:rPr lang="pl-PL" dirty="0" smtClean="0"/>
              <a:t> nożną, korzystały </a:t>
            </a:r>
            <a:r>
              <a:rPr lang="pl-PL" dirty="0"/>
              <a:t>z bilardu i </a:t>
            </a:r>
            <a:r>
              <a:rPr lang="pl-PL" dirty="0" smtClean="0"/>
              <a:t>tańczyły </a:t>
            </a:r>
            <a:r>
              <a:rPr lang="pl-PL" dirty="0"/>
              <a:t>na dyskotece.</a:t>
            </a:r>
          </a:p>
        </p:txBody>
      </p:sp>
      <p:pic>
        <p:nvPicPr>
          <p:cNvPr id="15362" name="Picture 2" descr="C:\Users\Admin\Desktop\GDANSK\DSCF99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/>
          <a:stretch/>
        </p:blipFill>
        <p:spPr bwMode="auto">
          <a:xfrm>
            <a:off x="1979712" y="484906"/>
            <a:ext cx="5076056" cy="33221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02361"/>
      </p:ext>
    </p:extLst>
  </p:cSld>
  <p:clrMapOvr>
    <a:masterClrMapping/>
  </p:clrMapOvr>
  <p:transition spd="slow" advTm="15000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GDANSK\DSCF9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3537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 descr="C:\Users\Admin\Desktop\GDANSK\DSCF9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26922"/>
            <a:ext cx="5508104" cy="4131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 descr="C:\Users\Admin\Desktop\GDANSK\DSCF99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/>
          <a:stretch/>
        </p:blipFill>
        <p:spPr bwMode="auto">
          <a:xfrm>
            <a:off x="4716016" y="0"/>
            <a:ext cx="4427983" cy="297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9" name="Picture 5" descr="C:\Users\Admin\Desktop\GDANSK\DSCF99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37012"/>
            <a:ext cx="3635896" cy="332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4209278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 dniach </a:t>
            </a:r>
            <a:r>
              <a:rPr lang="pl-PL" sz="2400" dirty="0" smtClean="0"/>
              <a:t>04-08.05 2015   </a:t>
            </a:r>
            <a:r>
              <a:rPr lang="pl-PL" sz="2400" dirty="0"/>
              <a:t>23 </a:t>
            </a:r>
            <a:r>
              <a:rPr lang="pl-PL" sz="2400" dirty="0" smtClean="0"/>
              <a:t>uczniów         z </a:t>
            </a:r>
            <a:r>
              <a:rPr lang="pl-PL" sz="2400" dirty="0"/>
              <a:t>naszej </a:t>
            </a:r>
            <a:r>
              <a:rPr lang="pl-PL" sz="2400" dirty="0" smtClean="0"/>
              <a:t>szkoły </a:t>
            </a:r>
            <a:r>
              <a:rPr lang="pl-PL" sz="2400" dirty="0"/>
              <a:t>i 25 uczniów z </a:t>
            </a:r>
            <a:r>
              <a:rPr lang="pl-PL" sz="2400" dirty="0" smtClean="0"/>
              <a:t>zaprzyjaźnionej szkoły </a:t>
            </a:r>
            <a:r>
              <a:rPr lang="pl-PL" sz="2400" dirty="0"/>
              <a:t>w </a:t>
            </a:r>
            <a:r>
              <a:rPr lang="pl-PL" sz="2400" dirty="0" err="1"/>
              <a:t>Prenzlau</a:t>
            </a:r>
            <a:r>
              <a:rPr lang="pl-PL" sz="2400" dirty="0"/>
              <a:t> wraz z opiekunami </a:t>
            </a:r>
            <a:r>
              <a:rPr lang="pl-PL" sz="2400" dirty="0" smtClean="0"/>
              <a:t>uczestniczyło </a:t>
            </a:r>
            <a:r>
              <a:rPr lang="pl-PL" sz="2400" dirty="0"/>
              <a:t>w zielonej szkole </a:t>
            </a:r>
            <a:r>
              <a:rPr lang="pl-PL" sz="2400" dirty="0" smtClean="0"/>
              <a:t>w </a:t>
            </a:r>
            <a:r>
              <a:rPr lang="pl-PL" sz="2400" dirty="0" smtClean="0"/>
              <a:t>Trójmieście</a:t>
            </a:r>
            <a:r>
              <a:rPr lang="pl-PL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0355287"/>
      </p:ext>
    </p:extLst>
  </p:cSld>
  <p:clrMapOvr>
    <a:masterClrMapping/>
  </p:clrMapOvr>
  <p:transition spd="slow" advClick="0" advTm="12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9632" y="1340768"/>
            <a:ext cx="7125112" cy="4051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W drodze powrotnej do Barlinka </a:t>
            </a:r>
            <a:r>
              <a:rPr lang="pl-PL" sz="2400" dirty="0" smtClean="0"/>
              <a:t>przejeżdżaliśmy </a:t>
            </a:r>
            <a:r>
              <a:rPr lang="pl-PL" sz="2400" dirty="0"/>
              <a:t>przez </a:t>
            </a:r>
            <a:r>
              <a:rPr lang="pl-PL" sz="2400" dirty="0" smtClean="0"/>
              <a:t>Żuławy </a:t>
            </a:r>
            <a:r>
              <a:rPr lang="pl-PL" sz="2400" dirty="0"/>
              <a:t>w kierunku Malborka. W </a:t>
            </a:r>
            <a:r>
              <a:rPr lang="pl-PL" sz="2400" dirty="0" smtClean="0"/>
              <a:t>Malborku </a:t>
            </a:r>
            <a:r>
              <a:rPr lang="pl-PL" sz="2400" dirty="0"/>
              <a:t>przewodnik w </a:t>
            </a:r>
            <a:r>
              <a:rPr lang="pl-PL" sz="2400" dirty="0" smtClean="0"/>
              <a:t>doskonały </a:t>
            </a:r>
            <a:r>
              <a:rPr lang="pl-PL" sz="2400" dirty="0"/>
              <a:t>sposób </a:t>
            </a:r>
            <a:r>
              <a:rPr lang="pl-PL" sz="2400" dirty="0" smtClean="0"/>
              <a:t>przybliżył </a:t>
            </a:r>
            <a:r>
              <a:rPr lang="pl-PL" sz="2400" dirty="0" smtClean="0"/>
              <a:t>historię Wielkiego </a:t>
            </a:r>
            <a:r>
              <a:rPr lang="pl-PL" sz="2400" dirty="0"/>
              <a:t>Mistrza </a:t>
            </a:r>
            <a:r>
              <a:rPr lang="pl-PL" sz="2400" dirty="0" smtClean="0"/>
              <a:t>Krzyżackiego </a:t>
            </a:r>
            <a:r>
              <a:rPr lang="pl-PL" sz="2400" dirty="0" smtClean="0"/>
              <a:t>				    a </a:t>
            </a:r>
            <a:r>
              <a:rPr lang="pl-PL" sz="2400" dirty="0"/>
              <a:t>opowiedziane przez niego legendy </a:t>
            </a:r>
            <a:r>
              <a:rPr lang="pl-PL" sz="2400" dirty="0" smtClean="0"/>
              <a:t>pozwoliły wczuć się </a:t>
            </a:r>
            <a:r>
              <a:rPr lang="pl-PL" sz="2400" dirty="0"/>
              <a:t>w </a:t>
            </a:r>
            <a:r>
              <a:rPr lang="pl-PL" sz="2400" dirty="0" smtClean="0"/>
              <a:t>atmosferę </a:t>
            </a:r>
            <a:r>
              <a:rPr lang="pl-PL" sz="2400" dirty="0"/>
              <a:t>epoki rycerskiej. Uczniowie dzielnie kroczyli </a:t>
            </a:r>
            <a:r>
              <a:rPr lang="pl-PL" sz="2400" dirty="0" smtClean="0"/>
              <a:t>śladami </a:t>
            </a:r>
            <a:r>
              <a:rPr lang="pl-PL" sz="2400" dirty="0"/>
              <a:t>historii - zwiedzili </a:t>
            </a:r>
            <a:r>
              <a:rPr lang="pl-PL" sz="2400" dirty="0" smtClean="0"/>
              <a:t>m.in. </a:t>
            </a:r>
            <a:r>
              <a:rPr lang="pl-PL" sz="2400" dirty="0"/>
              <a:t>sypialnie Wielkiego Mistrza, sale </a:t>
            </a:r>
            <a:r>
              <a:rPr lang="pl-PL" sz="2400" dirty="0" smtClean="0"/>
              <a:t>bursztynową </a:t>
            </a:r>
            <a:r>
              <a:rPr lang="pl-PL" sz="2400" dirty="0"/>
              <a:t>w której zachwyt </a:t>
            </a:r>
            <a:r>
              <a:rPr lang="pl-PL" sz="2400" dirty="0" smtClean="0"/>
              <a:t>budziła </a:t>
            </a:r>
            <a:r>
              <a:rPr lang="pl-PL" sz="2400" dirty="0"/>
              <a:t>wspaniale wykonana </a:t>
            </a:r>
            <a:r>
              <a:rPr lang="pl-PL" sz="2400" dirty="0" smtClean="0"/>
              <a:t>biżuteria </a:t>
            </a:r>
            <a:r>
              <a:rPr lang="pl-PL" sz="2400" dirty="0"/>
              <a:t>z bursztynu.</a:t>
            </a:r>
          </a:p>
        </p:txBody>
      </p:sp>
    </p:spTree>
    <p:extLst>
      <p:ext uri="{BB962C8B-B14F-4D97-AF65-F5344CB8AC3E}">
        <p14:creationId xmlns:p14="http://schemas.microsoft.com/office/powerpoint/2010/main" val="114840277"/>
      </p:ext>
    </p:extLst>
  </p:cSld>
  <p:clrMapOvr>
    <a:masterClrMapping/>
  </p:clrMapOvr>
  <p:transition spd="slow" advTm="15000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GDANSK\DSCF9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3" name="Picture 5" descr="C:\Users\Admin\Desktop\GDANSK\DSCF99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6"/>
          <a:stretch/>
        </p:blipFill>
        <p:spPr bwMode="auto">
          <a:xfrm>
            <a:off x="0" y="3578354"/>
            <a:ext cx="5220072" cy="3275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2" name="Picture 4" descr="C:\Users\Admin\Desktop\GDANSK\DSCF99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8" r="11005" b="6587"/>
          <a:stretch/>
        </p:blipFill>
        <p:spPr bwMode="auto">
          <a:xfrm>
            <a:off x="4644364" y="0"/>
            <a:ext cx="4499636" cy="6853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59620602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GDANSK\DSCF99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8687" r="4091" b="4444"/>
          <a:stretch/>
        </p:blipFill>
        <p:spPr bwMode="auto">
          <a:xfrm>
            <a:off x="1" y="10732"/>
            <a:ext cx="5220072" cy="3813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3" descr="C:\Users\Admin\Desktop\GDANSK\DSCF99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/>
          <a:stretch/>
        </p:blipFill>
        <p:spPr bwMode="auto">
          <a:xfrm>
            <a:off x="4843885" y="10732"/>
            <a:ext cx="4282455" cy="3813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4" descr="C:\Users\Admin\Desktop\GDANSK\DSCF99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 t="36533" r="231" b="336"/>
          <a:stretch/>
        </p:blipFill>
        <p:spPr bwMode="auto">
          <a:xfrm>
            <a:off x="1" y="3687706"/>
            <a:ext cx="6732239" cy="318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7" name="Picture 5" descr="C:\Users\Admin\Desktop\GDANSK\DSCF99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73" y="3823855"/>
            <a:ext cx="4045527" cy="3034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57841703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624" y="1124744"/>
            <a:ext cx="7125112" cy="4051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Pobyt na zielonej szkole </a:t>
            </a:r>
            <a:r>
              <a:rPr lang="pl-PL" sz="2400" dirty="0" smtClean="0"/>
              <a:t>zmienił </a:t>
            </a:r>
            <a:r>
              <a:rPr lang="pl-PL" sz="2400" dirty="0"/>
              <a:t>spojrzenie </a:t>
            </a:r>
            <a:r>
              <a:rPr lang="pl-PL" sz="2400" dirty="0" smtClean="0"/>
              <a:t>dzieci </a:t>
            </a:r>
            <a:r>
              <a:rPr lang="pl-PL" sz="2400" dirty="0"/>
              <a:t>na </a:t>
            </a:r>
            <a:r>
              <a:rPr lang="pl-PL" sz="2400" dirty="0" smtClean="0"/>
              <a:t>otaczające </a:t>
            </a:r>
            <a:r>
              <a:rPr lang="pl-PL" sz="2400" dirty="0"/>
              <a:t>je </a:t>
            </a:r>
            <a:r>
              <a:rPr lang="pl-PL" sz="2400" dirty="0" smtClean="0"/>
              <a:t>środowisko, </a:t>
            </a:r>
            <a:r>
              <a:rPr lang="pl-PL" sz="2400" dirty="0" smtClean="0"/>
              <a:t>historię  a </a:t>
            </a:r>
            <a:r>
              <a:rPr lang="pl-PL" sz="2400" dirty="0" smtClean="0"/>
              <a:t>przeżyte wrażenia </a:t>
            </a:r>
            <a:r>
              <a:rPr lang="pl-PL" sz="2400" dirty="0"/>
              <a:t>i doznania podczas </a:t>
            </a:r>
            <a:r>
              <a:rPr lang="pl-PL" sz="2400" dirty="0" smtClean="0"/>
              <a:t>wspaniałego </a:t>
            </a:r>
            <a:r>
              <a:rPr lang="pl-PL" sz="2400" dirty="0"/>
              <a:t>pobytu z </a:t>
            </a:r>
            <a:r>
              <a:rPr lang="pl-PL" sz="2400" dirty="0" smtClean="0"/>
              <a:t>dziećmi </a:t>
            </a:r>
            <a:r>
              <a:rPr lang="pl-PL" sz="2400" dirty="0"/>
              <a:t>niemieckimi </a:t>
            </a:r>
            <a:r>
              <a:rPr lang="pl-PL" sz="2400" dirty="0" smtClean="0"/>
              <a:t>sprzyjały </a:t>
            </a:r>
            <a:r>
              <a:rPr lang="pl-PL" sz="2400" dirty="0"/>
              <a:t>pracy twórczej, </a:t>
            </a:r>
            <a:r>
              <a:rPr lang="pl-PL" sz="2400" dirty="0" smtClean="0"/>
              <a:t>rozwijały </a:t>
            </a:r>
            <a:r>
              <a:rPr lang="pl-PL" sz="2400" dirty="0" smtClean="0"/>
              <a:t>wyobraźnię </a:t>
            </a:r>
            <a:r>
              <a:rPr lang="pl-PL" sz="2400" dirty="0"/>
              <a:t>i </a:t>
            </a:r>
            <a:r>
              <a:rPr lang="pl-PL" sz="2400" dirty="0" smtClean="0"/>
              <a:t>wzbogacały słownictwo </a:t>
            </a:r>
            <a:r>
              <a:rPr lang="pl-PL" sz="2400" dirty="0" smtClean="0"/>
              <a:t>	  	     i komunikację. </a:t>
            </a:r>
            <a:r>
              <a:rPr lang="pl-PL" sz="2400" dirty="0" smtClean="0"/>
              <a:t>Zawiązały się również przyjaźnie </a:t>
            </a:r>
            <a:r>
              <a:rPr lang="pl-PL" sz="2400" dirty="0"/>
              <a:t>miedzy </a:t>
            </a:r>
            <a:r>
              <a:rPr lang="pl-PL" sz="2400" dirty="0" smtClean="0"/>
              <a:t>dziećmi </a:t>
            </a:r>
            <a:r>
              <a:rPr lang="pl-PL" sz="2400" dirty="0"/>
              <a:t>polskimi </a:t>
            </a:r>
            <a:r>
              <a:rPr lang="pl-PL" sz="2400" dirty="0" smtClean="0"/>
              <a:t>			 i </a:t>
            </a:r>
            <a:r>
              <a:rPr lang="pl-PL" sz="2400" dirty="0"/>
              <a:t>niemieckimi</a:t>
            </a:r>
            <a:r>
              <a:rPr lang="pl-PL" sz="2400" dirty="0" smtClean="0"/>
              <a:t>.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dirty="0"/>
              <a:t>Kierownikiem pobytu </a:t>
            </a:r>
            <a:r>
              <a:rPr lang="pl-PL" sz="2400" dirty="0" smtClean="0"/>
              <a:t>był Pan </a:t>
            </a:r>
            <a:r>
              <a:rPr lang="pl-PL" sz="2400" dirty="0" err="1" smtClean="0"/>
              <a:t>P.Rosenkiewicz</a:t>
            </a:r>
            <a:r>
              <a:rPr lang="pl-PL" sz="2400" dirty="0" smtClean="0"/>
              <a:t> </a:t>
            </a:r>
            <a:r>
              <a:rPr lang="pl-PL" sz="2400" dirty="0"/>
              <a:t>a </a:t>
            </a:r>
            <a:r>
              <a:rPr lang="pl-PL" sz="2400" dirty="0" smtClean="0"/>
              <a:t>opiekunem </a:t>
            </a:r>
            <a:r>
              <a:rPr lang="pl-PL" sz="2400" dirty="0" err="1" smtClean="0"/>
              <a:t>B.Rudnicka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601443971"/>
      </p:ext>
    </p:extLst>
  </p:cSld>
  <p:clrMapOvr>
    <a:masterClrMapping/>
  </p:clrMapOvr>
  <p:transition spd="slow" advTm="15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4761" y="2996952"/>
            <a:ext cx="7125112" cy="405143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Realizując </a:t>
            </a:r>
            <a:r>
              <a:rPr lang="pl-PL" dirty="0"/>
              <a:t>program zielonej </a:t>
            </a:r>
            <a:r>
              <a:rPr lang="pl-PL" dirty="0" smtClean="0"/>
              <a:t>szkoły rozpoczęliśmy </a:t>
            </a:r>
            <a:r>
              <a:rPr lang="pl-PL" dirty="0"/>
              <a:t>od zwiedzania Centrum Edukacji i Promocji Regionu </a:t>
            </a:r>
            <a:r>
              <a:rPr lang="pl-PL" dirty="0" smtClean="0"/>
              <a:t>              w </a:t>
            </a:r>
            <a:r>
              <a:rPr lang="pl-PL" dirty="0"/>
              <a:t>Szymbarku.</a:t>
            </a:r>
          </a:p>
          <a:p>
            <a:pPr marL="0" indent="0">
              <a:buNone/>
            </a:pPr>
            <a:r>
              <a:rPr lang="pl-PL" dirty="0" smtClean="0"/>
              <a:t>Była </a:t>
            </a:r>
            <a:r>
              <a:rPr lang="pl-PL" dirty="0"/>
              <a:t>to </a:t>
            </a:r>
            <a:r>
              <a:rPr lang="pl-PL" dirty="0" smtClean="0"/>
              <a:t>wyjątkowa </a:t>
            </a:r>
            <a:r>
              <a:rPr lang="pl-PL" dirty="0"/>
              <a:t>lekcja historii.</a:t>
            </a:r>
          </a:p>
          <a:p>
            <a:pPr marL="0" indent="0">
              <a:buNone/>
            </a:pPr>
            <a:r>
              <a:rPr lang="pl-PL" dirty="0" smtClean="0"/>
              <a:t>Zwiedziliśmy </a:t>
            </a:r>
            <a:r>
              <a:rPr lang="pl-PL" dirty="0"/>
              <a:t>Dom Sybiraka z rekonstrukcja sowieckiego lagru, </a:t>
            </a:r>
            <a:r>
              <a:rPr lang="pl-PL" dirty="0" smtClean="0"/>
              <a:t>zagrodę </a:t>
            </a:r>
            <a:r>
              <a:rPr lang="pl-PL" dirty="0"/>
              <a:t>Trapera z Kanady, Dom </a:t>
            </a:r>
            <a:r>
              <a:rPr lang="pl-PL" dirty="0" smtClean="0"/>
              <a:t>Powstańca </a:t>
            </a:r>
            <a:r>
              <a:rPr lang="pl-PL" dirty="0"/>
              <a:t>Polskiego z </a:t>
            </a:r>
            <a:r>
              <a:rPr lang="pl-PL" dirty="0" err="1"/>
              <a:t>Adampola</a:t>
            </a:r>
            <a:r>
              <a:rPr lang="pl-PL" dirty="0"/>
              <a:t> i </a:t>
            </a:r>
            <a:r>
              <a:rPr lang="pl-PL" dirty="0" smtClean="0"/>
              <a:t>replikę </a:t>
            </a:r>
            <a:r>
              <a:rPr lang="pl-PL" dirty="0"/>
              <a:t>bunkra "Gryf Pomorski" </a:t>
            </a:r>
            <a:r>
              <a:rPr lang="pl-PL" dirty="0" smtClean="0"/>
              <a:t>Obejrzeliśmy również </a:t>
            </a:r>
            <a:r>
              <a:rPr lang="pl-PL" dirty="0"/>
              <a:t>"Dom do góry nogami", </a:t>
            </a:r>
            <a:r>
              <a:rPr lang="pl-PL" dirty="0" smtClean="0"/>
              <a:t>najdłuższą deskę świata</a:t>
            </a:r>
            <a:r>
              <a:rPr lang="pl-PL" dirty="0"/>
              <a:t>, </a:t>
            </a:r>
            <a:r>
              <a:rPr lang="pl-PL" dirty="0" smtClean="0"/>
              <a:t>zasiedliśmy </a:t>
            </a:r>
            <a:r>
              <a:rPr lang="pl-PL" dirty="0"/>
              <a:t>wspólnie przy </a:t>
            </a:r>
            <a:r>
              <a:rPr lang="pl-PL" dirty="0" smtClean="0"/>
              <a:t>najdłuższym </a:t>
            </a:r>
            <a:r>
              <a:rPr lang="pl-PL" dirty="0"/>
              <a:t>stole na </a:t>
            </a:r>
            <a:r>
              <a:rPr lang="pl-PL" dirty="0" smtClean="0"/>
              <a:t>świecie</a:t>
            </a:r>
            <a:r>
              <a:rPr lang="pl-PL" dirty="0"/>
              <a:t>.</a:t>
            </a:r>
          </a:p>
        </p:txBody>
      </p:sp>
      <p:pic>
        <p:nvPicPr>
          <p:cNvPr id="1026" name="Picture 2" descr="C:\Users\Admin\Desktop\GDANSK\DSCF97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29697"/>
          <a:stretch/>
        </p:blipFill>
        <p:spPr bwMode="auto">
          <a:xfrm>
            <a:off x="1619672" y="7996"/>
            <a:ext cx="6263323" cy="35790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003"/>
      </p:ext>
    </p:extLst>
  </p:cSld>
  <p:clrMapOvr>
    <a:masterClrMapping/>
  </p:clrMapOvr>
  <p:transition spd="slow" advTm="15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DANSK\DSCF9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2371"/>
            <a:ext cx="5779431" cy="4268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Admin\Desktop\GDANSK\DSCF9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45" y="3573016"/>
            <a:ext cx="4390565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dmin\Desktop\GDANSK\DSCF98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6"/>
          <a:stretch/>
        </p:blipFill>
        <p:spPr bwMode="auto">
          <a:xfrm>
            <a:off x="-10585" y="-138545"/>
            <a:ext cx="4764020" cy="318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C:\Users\Admin\Desktop\GDANSK\DSCF9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789" y="0"/>
            <a:ext cx="4764021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5024217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-459432"/>
            <a:ext cx="712511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Podczas </a:t>
            </a:r>
            <a:r>
              <a:rPr lang="pl-PL" sz="2400" dirty="0" smtClean="0"/>
              <a:t>wspólnego </a:t>
            </a:r>
            <a:r>
              <a:rPr lang="pl-PL" sz="2400" dirty="0"/>
              <a:t>zwiedzania </a:t>
            </a:r>
            <a:r>
              <a:rPr lang="pl-PL" sz="2400" dirty="0" smtClean="0"/>
              <a:t>poznaliśmy </a:t>
            </a:r>
            <a:r>
              <a:rPr lang="pl-PL" sz="2400" dirty="0" smtClean="0"/>
              <a:t>niesamowitą historię </a:t>
            </a:r>
            <a:r>
              <a:rPr lang="pl-PL" sz="2400" dirty="0" smtClean="0"/>
              <a:t>Gdańska</a:t>
            </a:r>
            <a:r>
              <a:rPr lang="pl-PL" sz="2400" dirty="0"/>
              <a:t>. Przez </a:t>
            </a:r>
            <a:r>
              <a:rPr lang="pl-PL" sz="2400" dirty="0" smtClean="0"/>
              <a:t>cały dzień spacerowaliśmy </a:t>
            </a:r>
            <a:r>
              <a:rPr lang="pl-PL" sz="2400" dirty="0"/>
              <a:t>po uliczkach </a:t>
            </a:r>
            <a:r>
              <a:rPr lang="pl-PL" sz="2400" dirty="0" smtClean="0"/>
              <a:t>gdańskiej </a:t>
            </a:r>
            <a:r>
              <a:rPr lang="pl-PL" sz="2400" dirty="0"/>
              <a:t>starówki, </a:t>
            </a:r>
            <a:r>
              <a:rPr lang="pl-PL" sz="2400" dirty="0" smtClean="0"/>
              <a:t>podziwialiśmy piękno </a:t>
            </a:r>
            <a:r>
              <a:rPr lang="pl-PL" sz="2400" dirty="0"/>
              <a:t>miasta z </a:t>
            </a:r>
            <a:r>
              <a:rPr lang="pl-PL" sz="2400" dirty="0" smtClean="0"/>
              <a:t>wieży </a:t>
            </a:r>
            <a:r>
              <a:rPr lang="pl-PL" sz="2400" dirty="0"/>
              <a:t>Bazyliki Mariackiej, </a:t>
            </a:r>
            <a:r>
              <a:rPr lang="pl-PL" sz="2400" dirty="0" smtClean="0"/>
              <a:t>przyglądaliśmy się </a:t>
            </a:r>
            <a:r>
              <a:rPr lang="pl-PL" sz="2400" dirty="0"/>
              <a:t>produkcji cukierków "</a:t>
            </a:r>
            <a:r>
              <a:rPr lang="pl-PL" sz="2400" dirty="0" err="1"/>
              <a:t>Ciuciu</a:t>
            </a:r>
            <a:r>
              <a:rPr lang="pl-PL" sz="2400" dirty="0"/>
              <a:t>"</a:t>
            </a:r>
          </a:p>
        </p:txBody>
      </p:sp>
      <p:pic>
        <p:nvPicPr>
          <p:cNvPr id="4098" name="Picture 2" descr="C:\Users\Admin\Desktop\GDANSK\DSCF9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05" y="2852936"/>
            <a:ext cx="4932040" cy="3699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98770"/>
      </p:ext>
    </p:extLst>
  </p:cSld>
  <p:clrMapOvr>
    <a:masterClrMapping/>
  </p:clrMapOvr>
  <p:transition spd="slow" advClick="0" advTm="1200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GDANSK\DSCF9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3"/>
            <a:ext cx="5436096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Admin\Desktop\GDANSK\DSCF98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56" y="3185592"/>
            <a:ext cx="489654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Admin\Desktop\GDANSK\DSCF98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44" y="1813"/>
            <a:ext cx="4247456" cy="3185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C:\Users\Admin\Desktop\GDANSK\DSCF98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3036"/>
            <a:ext cx="4139952" cy="310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18054264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3140968"/>
            <a:ext cx="712511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Morski charakter wycieczki </a:t>
            </a:r>
            <a:r>
              <a:rPr lang="pl-PL" sz="2400" dirty="0" smtClean="0"/>
              <a:t>poznaliśmy </a:t>
            </a:r>
            <a:r>
              <a:rPr lang="pl-PL" sz="2400" dirty="0" smtClean="0"/>
              <a:t>	   w </a:t>
            </a:r>
            <a:r>
              <a:rPr lang="pl-PL" sz="2400" dirty="0"/>
              <a:t>czasie rejsu statkiem do najdalszego </a:t>
            </a:r>
            <a:r>
              <a:rPr lang="pl-PL" sz="2400" dirty="0" smtClean="0"/>
              <a:t>zakątka </a:t>
            </a:r>
            <a:r>
              <a:rPr lang="pl-PL" sz="2400" dirty="0"/>
              <a:t>Polski - Helu. Tutaj </a:t>
            </a:r>
            <a:r>
              <a:rPr lang="pl-PL" sz="2400" dirty="0" smtClean="0"/>
              <a:t>obserwowaliśmy </a:t>
            </a:r>
            <a:r>
              <a:rPr lang="pl-PL" sz="2400" dirty="0"/>
              <a:t>karmienie i </a:t>
            </a:r>
            <a:r>
              <a:rPr lang="pl-PL" sz="2400" dirty="0" smtClean="0"/>
              <a:t>tresurę </a:t>
            </a:r>
            <a:r>
              <a:rPr lang="pl-PL" sz="2400" dirty="0"/>
              <a:t>fok szarych w </a:t>
            </a:r>
            <a:r>
              <a:rPr lang="pl-PL" sz="2400" dirty="0" err="1"/>
              <a:t>fokarium</a:t>
            </a:r>
            <a:r>
              <a:rPr lang="pl-PL" sz="2400" dirty="0"/>
              <a:t>, a </a:t>
            </a:r>
            <a:r>
              <a:rPr lang="pl-PL" sz="2400" dirty="0" smtClean="0"/>
              <a:t>także spacerowaliśmy pośród </a:t>
            </a:r>
            <a:r>
              <a:rPr lang="pl-PL" sz="2400" dirty="0" smtClean="0"/>
              <a:t>kaszubskich, </a:t>
            </a:r>
            <a:r>
              <a:rPr lang="pl-PL" sz="2400" dirty="0"/>
              <a:t>rybackich domów.</a:t>
            </a:r>
          </a:p>
        </p:txBody>
      </p:sp>
      <p:pic>
        <p:nvPicPr>
          <p:cNvPr id="5122" name="Picture 2" descr="C:\Users\Admin\Desktop\GDANSK\DSCF98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 t="15171" r="-1027"/>
          <a:stretch/>
        </p:blipFill>
        <p:spPr bwMode="auto">
          <a:xfrm>
            <a:off x="2043514" y="332656"/>
            <a:ext cx="5292080" cy="33669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36224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GDANSK\DSCF9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080" cy="396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Admin\Desktop\GDANSK\DSCF98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1"/>
          <a:stretch/>
        </p:blipFill>
        <p:spPr bwMode="auto">
          <a:xfrm>
            <a:off x="3995936" y="3768436"/>
            <a:ext cx="5148064" cy="3089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C:\Users\Admin\Desktop\GDANSK\DSCF98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9030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C:\Users\Admin\Desktop\GDANSK\DSCF98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/>
          <a:stretch/>
        </p:blipFill>
        <p:spPr bwMode="auto">
          <a:xfrm>
            <a:off x="4511902" y="0"/>
            <a:ext cx="4632097" cy="376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56698094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117180" cy="1470025"/>
          </a:xfrm>
        </p:spPr>
        <p:txBody>
          <a:bodyPr/>
          <a:lstStyle/>
          <a:p>
            <a:r>
              <a:rPr lang="pl-PL" sz="2400" dirty="0"/>
              <a:t>Przy </a:t>
            </a:r>
            <a:r>
              <a:rPr lang="pl-PL" sz="2400" dirty="0" smtClean="0"/>
              <a:t>słonecznej </a:t>
            </a:r>
            <a:r>
              <a:rPr lang="pl-PL" sz="2400" dirty="0"/>
              <a:t>pogodzie </a:t>
            </a:r>
            <a:r>
              <a:rPr lang="pl-PL" sz="2400" dirty="0" smtClean="0"/>
              <a:t>zbieraliśmy </a:t>
            </a:r>
            <a:r>
              <a:rPr lang="pl-PL" sz="2400" dirty="0"/>
              <a:t>muszelki i </a:t>
            </a:r>
            <a:r>
              <a:rPr lang="pl-PL" sz="2400" dirty="0" smtClean="0"/>
              <a:t>szukaliśmy </a:t>
            </a:r>
            <a:r>
              <a:rPr lang="pl-PL" sz="2400" dirty="0"/>
              <a:t>bursztynu na helskiej </a:t>
            </a:r>
            <a:r>
              <a:rPr lang="pl-PL" sz="2400" dirty="0" smtClean="0"/>
              <a:t>plaży</a:t>
            </a:r>
            <a:r>
              <a:rPr lang="pl-PL" sz="2400" dirty="0"/>
              <a:t>.</a:t>
            </a:r>
          </a:p>
        </p:txBody>
      </p:sp>
      <p:pic>
        <p:nvPicPr>
          <p:cNvPr id="7170" name="Picture 2" descr="C:\Users\Admin\Desktop\GDANSK\DSCF9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8" y="2564904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Admin\Desktop\GDANSK\DSCF9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Users\Admin\Desktop\GDANSK\DSCF98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/>
          <a:stretch/>
        </p:blipFill>
        <p:spPr bwMode="auto">
          <a:xfrm>
            <a:off x="4531684" y="1737830"/>
            <a:ext cx="4608512" cy="2653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0866540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TC102455596[[fn=Wiosna]]</Template>
  <TotalTime>162</TotalTime>
  <Words>376</Words>
  <Application>Microsoft Office PowerPoint</Application>
  <PresentationFormat>Pokaz na ekranie (4:3)</PresentationFormat>
  <Paragraphs>20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Spring</vt:lpstr>
      <vt:lpstr>Zielona Szkoła w Trójmieście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 słonecznej pogodzie zbieraliśmy muszelki i szukaliśmy bursztynu na helskiej plaży.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Zielona Szkoła w Trójmieście</dc:title>
  <dc:creator>Admin</dc:creator>
  <cp:lastModifiedBy>Admin</cp:lastModifiedBy>
  <cp:revision>20</cp:revision>
  <dcterms:created xsi:type="dcterms:W3CDTF">2015-05-15T07:12:47Z</dcterms:created>
  <dcterms:modified xsi:type="dcterms:W3CDTF">2015-05-19T08:27:05Z</dcterms:modified>
</cp:coreProperties>
</file>